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8FD00-D01F-FB2E-1FFF-427231B7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9949C2-D0BB-C965-5BB6-45057327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EC5DB1-59B7-E1D8-F55F-F4394B73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8E6F7A-4E82-26CB-6FFE-8DDB3D28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C3C4A0-E3B0-B9C8-9788-638AB30F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44EFA-CC2C-FB7E-7F77-843523D2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97BE6F-68B9-0E60-AFCD-04CEA8B5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71871-0C6B-3A2F-2517-C05FDA90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B19EEF-74AC-0FD1-518D-28FAD229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18FA0C-1604-6BF2-E5E2-F613D19C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9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D229C5A-48B1-1546-2683-195477E8D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03D530-BA34-F750-0BB1-7530039F8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ACB46-A66F-5047-EDB3-AA46F140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F9CEBA-C917-68EC-BDCB-F3FE249A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13EA0-8805-CD71-6B62-A1FCD082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2C49A-F63F-C03E-2370-641011A8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D184A0-AFCC-EF91-79B7-A1366F50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F94112-70DA-3407-7662-98943FE2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A3B048-1EB5-9C12-14BA-8121715B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9FA436-0372-F8A8-7B41-DAF2307A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8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02A7F-DF3A-8B90-CFFC-C051CBC1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CF1251-67BA-524C-DA3C-EBEDBF6F7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B7456B-E6CB-9C83-7BA9-CA9B91BD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552C50-7AE9-E266-1A62-696BCF5E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D48E46-8B1A-8E44-16D0-E5B5C521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2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0D2CA-F6E8-F315-03D8-9EB31011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393D89-35DB-871F-571C-997F28289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34E8A8-614C-3311-86DD-74739557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273FCE-A404-DBAE-62BA-FB16B6E2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F95189-0CE0-775F-9FA8-EE69F18C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D51994-9FDB-7F89-EFE0-DAB8E1B4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15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42942-97DB-4A72-9AB9-49A40A5D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38D790-DA41-AA0D-A2D6-3B98FAB04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83AADD-0346-8C6C-1D14-BBCFCD942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D6A0F3-979B-D624-02A5-3D06FE7B9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C7CBA35-5E6C-D69B-A113-938F4FD45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CE8D92-A0AD-8F0A-1894-EFC5DAC8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EB1BB7E-43FB-769A-0E00-8D0EC361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A2D1D30-5366-AAC4-0F9B-95FCB532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4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12DCC-A449-2B79-CE84-719C87C5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9BA019-4FAF-22A3-33A6-6C7CFED9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7A6076-DE93-BEF3-E42E-DBE84DBB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3945CA-D364-53C0-5F6D-337B780C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3352D0-D3B3-6F67-E6D6-B4AD167C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A396C6B-DB43-3157-1309-0143B6B8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8A4B98-1ED9-6CE0-FA00-69B3C6D0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3C34E-C4A5-B52C-0640-8ED138E7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A6613-8894-3F66-2C51-39DB4FCD5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7756A7-0C17-7D36-E920-DEFD9E0A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C44095-17FD-3C84-E949-5EE7D0CA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674414-F0C4-B23F-63CA-D8FAED04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F1217D-2903-9AFB-2AE5-96779E55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2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87F80-6260-E3AC-2A0B-E02C5A8B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FF8CBA-8406-496E-ABED-AB6700DBA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2C2D96-4A68-D82E-74CF-DE84091F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1C4786-A365-6DD3-CBDB-19375BD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BE09E0-21FB-F70A-23B5-A739822C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31F06-C8DC-9E65-1190-48F8C14F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0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82B66E-3DEC-8429-BA94-69D4F4C3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D3BFF5-CE2E-A506-BFA0-B8623604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C4BEFF-F8FD-C89D-BBF0-75B184DDA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05F97-27EE-4EAD-A62F-8F47820266C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7745A0-9657-61E8-D1FC-832D31009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8AEA0C-B0E6-E2E7-635D-976949A54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022DF-3958-48B4-92C3-13809D4B06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969BA8-A6F2-0BA1-2A8B-AECA9705D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r>
              <a:rPr lang="nl-NL" sz="3200" noProof="0">
                <a:solidFill>
                  <a:srgbClr val="595959"/>
                </a:solidFill>
              </a:rPr>
              <a:t>Buitengewone ledenvergadering </a:t>
            </a:r>
            <a:br>
              <a:rPr lang="nl-NL" sz="3200" noProof="0">
                <a:solidFill>
                  <a:srgbClr val="595959"/>
                </a:solidFill>
              </a:rPr>
            </a:br>
            <a:r>
              <a:rPr lang="nl-NL" sz="3200" noProof="0">
                <a:solidFill>
                  <a:srgbClr val="595959"/>
                </a:solidFill>
              </a:rPr>
              <a:t>23-4-2026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E73823-B5C6-AB72-3A17-85E4376CB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633" y="3704548"/>
            <a:ext cx="4561369" cy="1416090"/>
          </a:xfrm>
        </p:spPr>
        <p:txBody>
          <a:bodyPr anchor="t">
            <a:normAutofit/>
          </a:bodyPr>
          <a:lstStyle/>
          <a:p>
            <a:r>
              <a:rPr lang="nl-NL" sz="1400" noProof="0" dirty="0">
                <a:solidFill>
                  <a:srgbClr val="595959"/>
                </a:solidFill>
              </a:rPr>
              <a:t>20:00</a:t>
            </a:r>
          </a:p>
          <a:p>
            <a:endParaRPr lang="nl-NL" sz="1400" noProof="0" dirty="0">
              <a:solidFill>
                <a:srgbClr val="595959"/>
              </a:solidFill>
            </a:endParaRPr>
          </a:p>
          <a:p>
            <a:r>
              <a:rPr lang="nl-NL" sz="1400" noProof="0" dirty="0">
                <a:solidFill>
                  <a:srgbClr val="595959"/>
                </a:solidFill>
              </a:rPr>
              <a:t>Statutenwijzigingen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C21578-3A9A-9683-5138-8CEF0D92F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35" y="1380565"/>
            <a:ext cx="4006630" cy="40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6F02DA1-5676-105A-111D-E22AEA41944F}"/>
              </a:ext>
            </a:extLst>
          </p:cNvPr>
          <p:cNvSpPr txBox="1"/>
          <p:nvPr/>
        </p:nvSpPr>
        <p:spPr>
          <a:xfrm>
            <a:off x="811742" y="451449"/>
            <a:ext cx="5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/>
              <a:t>Artikel </a:t>
            </a:r>
            <a:r>
              <a:rPr lang="nl-NL" sz="2400" b="1" dirty="0"/>
              <a:t>5</a:t>
            </a:r>
            <a:r>
              <a:rPr lang="nl-NL" sz="2400" b="1" noProof="0" dirty="0"/>
              <a:t>: lid 7c aangepast</a:t>
            </a:r>
          </a:p>
          <a:p>
            <a:endParaRPr lang="nl-NL" sz="2400" b="1" noProof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0966F3-41DD-B95D-2E65-CDABD9CC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7" y="1988317"/>
            <a:ext cx="5444230" cy="13204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3EE790-7A76-0DEE-41D3-3ECB603E68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191"/>
          <a:stretch>
            <a:fillRect/>
          </a:stretch>
        </p:blipFill>
        <p:spPr>
          <a:xfrm>
            <a:off x="5942554" y="2217742"/>
            <a:ext cx="5956663" cy="24225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FBCE9F-0FCC-36ED-A9E8-C3D3C78F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6" b="54971"/>
          <a:stretch>
            <a:fillRect/>
          </a:stretch>
        </p:blipFill>
        <p:spPr>
          <a:xfrm>
            <a:off x="506942" y="3104597"/>
            <a:ext cx="5740849" cy="182009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EDA5967A-2F76-615C-EC24-B3875342A8CA}"/>
              </a:ext>
            </a:extLst>
          </p:cNvPr>
          <p:cNvSpPr/>
          <p:nvPr/>
        </p:nvSpPr>
        <p:spPr>
          <a:xfrm>
            <a:off x="8638903" y="4211410"/>
            <a:ext cx="2882538" cy="264796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8D8403-4868-F395-EC1A-22F5E580DE25}"/>
              </a:ext>
            </a:extLst>
          </p:cNvPr>
          <p:cNvSpPr/>
          <p:nvPr/>
        </p:nvSpPr>
        <p:spPr>
          <a:xfrm>
            <a:off x="6622868" y="4457487"/>
            <a:ext cx="3513909" cy="182770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C51632A-7E9D-BD7C-B9E6-218D762EC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89"/>
          <a:stretch>
            <a:fillRect/>
          </a:stretch>
        </p:blipFill>
        <p:spPr>
          <a:xfrm>
            <a:off x="811742" y="925389"/>
            <a:ext cx="5145006" cy="55836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920B5C-89B3-8577-A805-32E25906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9268"/>
            <a:ext cx="5956749" cy="44474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E2D1CA2-A3CE-6CF0-EE6C-A555B808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304"/>
          <a:stretch>
            <a:fillRect/>
          </a:stretch>
        </p:blipFill>
        <p:spPr>
          <a:xfrm>
            <a:off x="6026374" y="1370361"/>
            <a:ext cx="6096000" cy="62864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8048CED-FAD9-191C-68A1-5723B543612E}"/>
              </a:ext>
            </a:extLst>
          </p:cNvPr>
          <p:cNvSpPr txBox="1"/>
          <p:nvPr/>
        </p:nvSpPr>
        <p:spPr>
          <a:xfrm>
            <a:off x="811742" y="451449"/>
            <a:ext cx="5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/>
              <a:t>Artikel 9: toegevoegd lid 8 en 9</a:t>
            </a:r>
          </a:p>
          <a:p>
            <a:endParaRPr lang="nl-NL" sz="2400" b="1" noProof="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6F26F47-515C-B5A2-4C24-8A272D104010}"/>
              </a:ext>
            </a:extLst>
          </p:cNvPr>
          <p:cNvSpPr/>
          <p:nvPr/>
        </p:nvSpPr>
        <p:spPr>
          <a:xfrm>
            <a:off x="6096000" y="1282446"/>
            <a:ext cx="5956749" cy="2689479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EB629F6-16F7-54B2-A003-F11D81D714AD}"/>
              </a:ext>
            </a:extLst>
          </p:cNvPr>
          <p:cNvSpPr/>
          <p:nvPr/>
        </p:nvSpPr>
        <p:spPr>
          <a:xfrm>
            <a:off x="6096000" y="3971925"/>
            <a:ext cx="5956749" cy="2537159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9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89D3BFF-E300-A8B5-E690-CD5210536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13" y="1448370"/>
            <a:ext cx="5531134" cy="24829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F6C0F6-32FC-5CBC-D1BD-789EF1BA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30" y="3886270"/>
            <a:ext cx="5074443" cy="36068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78F9A7E-7F34-CEEB-569F-1AC6F1233E29}"/>
              </a:ext>
            </a:extLst>
          </p:cNvPr>
          <p:cNvSpPr/>
          <p:nvPr/>
        </p:nvSpPr>
        <p:spPr>
          <a:xfrm>
            <a:off x="1161729" y="3855610"/>
            <a:ext cx="5074443" cy="422004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FAE3AD2-F542-A7A4-FD15-B7F56829A2B7}"/>
              </a:ext>
            </a:extLst>
          </p:cNvPr>
          <p:cNvSpPr txBox="1"/>
          <p:nvPr/>
        </p:nvSpPr>
        <p:spPr>
          <a:xfrm>
            <a:off x="811742" y="451449"/>
            <a:ext cx="5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/>
              <a:t>Artikel 15: zin toegevoegd lid 3</a:t>
            </a:r>
          </a:p>
          <a:p>
            <a:endParaRPr lang="nl-NL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393616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EFB5-8014-35E6-259A-7FFA525F4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20FB526-7A89-68C8-A5F3-2A69842C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0" y="1172375"/>
            <a:ext cx="5531134" cy="248297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8227FAC-F017-0513-B468-0BF09EC763F4}"/>
              </a:ext>
            </a:extLst>
          </p:cNvPr>
          <p:cNvSpPr txBox="1"/>
          <p:nvPr/>
        </p:nvSpPr>
        <p:spPr>
          <a:xfrm>
            <a:off x="811742" y="451449"/>
            <a:ext cx="5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/>
              <a:t>Artikel 15: toegevoegd lid 6</a:t>
            </a:r>
          </a:p>
          <a:p>
            <a:endParaRPr lang="nl-NL" sz="2400" b="1" noProof="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1D67203-9A3F-CE9B-AD70-AC4C77A83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4" y="3559562"/>
            <a:ext cx="5620039" cy="263538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1F86FC0-59E5-38F4-9AB7-246B05B0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90" y="2072505"/>
            <a:ext cx="5998518" cy="316569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46B8A71-3979-6209-37CB-24E161F06727}"/>
              </a:ext>
            </a:extLst>
          </p:cNvPr>
          <p:cNvSpPr/>
          <p:nvPr/>
        </p:nvSpPr>
        <p:spPr>
          <a:xfrm>
            <a:off x="5975090" y="4455249"/>
            <a:ext cx="5900078" cy="886771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0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803B-01F5-37AB-CE6D-5FB67F0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4A02E66-B804-71C7-E84F-11979B03E58E}"/>
              </a:ext>
            </a:extLst>
          </p:cNvPr>
          <p:cNvSpPr txBox="1"/>
          <p:nvPr/>
        </p:nvSpPr>
        <p:spPr>
          <a:xfrm>
            <a:off x="811742" y="451449"/>
            <a:ext cx="5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/>
              <a:t>Artikel </a:t>
            </a:r>
            <a:r>
              <a:rPr lang="nl-NL" sz="2400" b="1" dirty="0"/>
              <a:t>17</a:t>
            </a:r>
            <a:r>
              <a:rPr lang="nl-NL" sz="2400" b="1" noProof="0" dirty="0"/>
              <a:t>: lid 1b, 1c en 10 aangepast</a:t>
            </a:r>
          </a:p>
          <a:p>
            <a:endParaRPr lang="nl-NL" sz="2400" b="1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7DB047-9B44-CC81-07D3-E2C6FD86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41" y="1043666"/>
            <a:ext cx="5205881" cy="5378133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9DFF1070-6BCD-BC3C-5310-561D2646D094}"/>
              </a:ext>
            </a:extLst>
          </p:cNvPr>
          <p:cNvSpPr/>
          <p:nvPr/>
        </p:nvSpPr>
        <p:spPr>
          <a:xfrm>
            <a:off x="1113183" y="1387479"/>
            <a:ext cx="4868918" cy="186252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F32AED-F8EB-8F83-C631-2E21ABF10280}"/>
              </a:ext>
            </a:extLst>
          </p:cNvPr>
          <p:cNvSpPr/>
          <p:nvPr/>
        </p:nvSpPr>
        <p:spPr>
          <a:xfrm>
            <a:off x="1411542" y="1573731"/>
            <a:ext cx="1442349" cy="186252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F41D72A-6B2B-5500-F025-B661B7C30BFA}"/>
              </a:ext>
            </a:extLst>
          </p:cNvPr>
          <p:cNvSpPr/>
          <p:nvPr/>
        </p:nvSpPr>
        <p:spPr>
          <a:xfrm>
            <a:off x="1148705" y="1759982"/>
            <a:ext cx="4868918" cy="830997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83736F-1CD4-6925-9007-9C585123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272"/>
          <a:stretch>
            <a:fillRect/>
          </a:stretch>
        </p:blipFill>
        <p:spPr>
          <a:xfrm>
            <a:off x="6096001" y="1043667"/>
            <a:ext cx="5473148" cy="165182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5A92409-110A-355F-8C33-37BD5E70B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24" y="2757553"/>
            <a:ext cx="5416455" cy="1987333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964AF93C-D63B-D061-A6B7-BDE028F01525}"/>
              </a:ext>
            </a:extLst>
          </p:cNvPr>
          <p:cNvSpPr/>
          <p:nvPr/>
        </p:nvSpPr>
        <p:spPr>
          <a:xfrm>
            <a:off x="6174380" y="2518774"/>
            <a:ext cx="5739786" cy="2226112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9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5C368-9540-CA48-DCC5-6BCC2C95F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78A3ADE-5CBE-0F8E-9469-FEB359CE9605}"/>
              </a:ext>
            </a:extLst>
          </p:cNvPr>
          <p:cNvSpPr txBox="1"/>
          <p:nvPr/>
        </p:nvSpPr>
        <p:spPr>
          <a:xfrm>
            <a:off x="811742" y="451449"/>
            <a:ext cx="5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/>
              <a:t>Artikel 18: lid 4 aangepast</a:t>
            </a:r>
          </a:p>
          <a:p>
            <a:endParaRPr lang="nl-NL" sz="2400" b="1" noProof="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56AAB3A-D400-6ECA-756F-88798C087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64" y="1282446"/>
            <a:ext cx="5493032" cy="220991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3C0287B-4254-A735-48DE-752F0694F5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8"/>
          <a:stretch>
            <a:fillRect/>
          </a:stretch>
        </p:blipFill>
        <p:spPr>
          <a:xfrm>
            <a:off x="702993" y="3492360"/>
            <a:ext cx="5600988" cy="274510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5EAD50F-8110-1861-E379-412B69F0BB46}"/>
              </a:ext>
            </a:extLst>
          </p:cNvPr>
          <p:cNvSpPr/>
          <p:nvPr/>
        </p:nvSpPr>
        <p:spPr>
          <a:xfrm>
            <a:off x="2039471" y="4759881"/>
            <a:ext cx="1916154" cy="210066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E68994C-7DE5-AD5D-67DB-7406F31435B4}"/>
              </a:ext>
            </a:extLst>
          </p:cNvPr>
          <p:cNvSpPr/>
          <p:nvPr/>
        </p:nvSpPr>
        <p:spPr>
          <a:xfrm>
            <a:off x="1122779" y="5702274"/>
            <a:ext cx="1944991" cy="210066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2FBAE88-B696-1B47-790B-3BB1ACD50263}"/>
              </a:ext>
            </a:extLst>
          </p:cNvPr>
          <p:cNvSpPr/>
          <p:nvPr/>
        </p:nvSpPr>
        <p:spPr>
          <a:xfrm>
            <a:off x="3626380" y="4942245"/>
            <a:ext cx="1916154" cy="210066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3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7DC7-4C63-479F-6B13-A4E53B7C1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EDF61182-67CA-BB5E-E13A-BB5733AFE659}"/>
              </a:ext>
            </a:extLst>
          </p:cNvPr>
          <p:cNvSpPr txBox="1"/>
          <p:nvPr/>
        </p:nvSpPr>
        <p:spPr>
          <a:xfrm>
            <a:off x="811742" y="451449"/>
            <a:ext cx="5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/>
              <a:t>Artikel 20: lid 1c en 5 aangepast</a:t>
            </a:r>
          </a:p>
          <a:p>
            <a:endParaRPr lang="nl-NL" sz="2400" b="1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400021-49CE-61BA-0BEA-889473D7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9" y="1391962"/>
            <a:ext cx="5173828" cy="369284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55144A2-D381-6400-3903-59C67DE1D3B3}"/>
              </a:ext>
            </a:extLst>
          </p:cNvPr>
          <p:cNvSpPr/>
          <p:nvPr/>
        </p:nvSpPr>
        <p:spPr>
          <a:xfrm>
            <a:off x="811742" y="2594380"/>
            <a:ext cx="4833684" cy="904194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224DAB-1227-672F-E17C-E669DC9FA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239" y="1432892"/>
            <a:ext cx="5535382" cy="116148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C15967-9518-EC25-B53A-6F0339A90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458" y="2527483"/>
            <a:ext cx="5535383" cy="781950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9CE632A-2AA9-50FF-835C-5F3EAE35DFFE}"/>
              </a:ext>
            </a:extLst>
          </p:cNvPr>
          <p:cNvSpPr/>
          <p:nvPr/>
        </p:nvSpPr>
        <p:spPr>
          <a:xfrm>
            <a:off x="9201304" y="1432892"/>
            <a:ext cx="2519098" cy="189174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4318E96-7F2E-D83D-34E3-BAF1A0141873}"/>
              </a:ext>
            </a:extLst>
          </p:cNvPr>
          <p:cNvSpPr/>
          <p:nvPr/>
        </p:nvSpPr>
        <p:spPr>
          <a:xfrm>
            <a:off x="6441018" y="1589864"/>
            <a:ext cx="540227" cy="222565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385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Breedbeeld</PresentationFormat>
  <Paragraphs>11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Buitengewone ledenvergadering  23-4-2026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Marjolein Kosman</dc:creator>
  <cp:lastModifiedBy>Joost Kosman</cp:lastModifiedBy>
  <cp:revision>4</cp:revision>
  <dcterms:created xsi:type="dcterms:W3CDTF">2025-10-05T17:44:47Z</dcterms:created>
  <dcterms:modified xsi:type="dcterms:W3CDTF">2026-04-01T19:24:49Z</dcterms:modified>
</cp:coreProperties>
</file>